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BEAEC-D628-46E1-A0D0-0543B07AEB03}" type="datetimeFigureOut">
              <a:rPr lang="ar-SA" smtClean="0"/>
              <a:pPr/>
              <a:t>18/01/1433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A8F4F-15E4-4110-B916-3890E82288F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makhasawneh\Desktop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352928" cy="62534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makhasawneh\Desktop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7848872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makhasawneh\Desktop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8424936" cy="61206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makhasawneh\Desktop\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712968" cy="6264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makhasawneh\Desktop\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424936" cy="61926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makhasawneh\Desktop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496944" cy="6192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8D5CDB60EBDBC049B5B8C845DB7AC0CE" ma:contentTypeVersion="2" ma:contentTypeDescription="إنشاء مستند جديد." ma:contentTypeScope="" ma:versionID="363993756c7bd4b53b7f0f214209f9e9">
  <xsd:schema xmlns:xsd="http://www.w3.org/2001/XMLSchema" xmlns:xs="http://www.w3.org/2001/XMLSchema" xmlns:p="http://schemas.microsoft.com/office/2006/metadata/properties" xmlns:ns1="http://schemas.microsoft.com/sharepoint/v3" xmlns:ns2="62be96db-45dc-4974-8e89-41c5da6715c4" targetNamespace="http://schemas.microsoft.com/office/2006/metadata/properties" ma:root="true" ma:fieldsID="c2338bbc0c60615803c489042680e789" ns1:_="" ns2:_="">
    <xsd:import namespace="http://schemas.microsoft.com/sharepoint/v3"/>
    <xsd:import namespace="62be96db-45dc-4974-8e89-41c5da6715c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جدولة تاريخ البدء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جدولة تاريخ الانتهاء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be96db-45dc-4974-8e89-41c5da6715c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تمت مشاركته مع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64FEF5-53A3-4BD5-97EE-87216A51B801}"/>
</file>

<file path=customXml/itemProps2.xml><?xml version="1.0" encoding="utf-8"?>
<ds:datastoreItem xmlns:ds="http://schemas.openxmlformats.org/officeDocument/2006/customXml" ds:itemID="{A6BF0683-4B9A-4BDD-98B4-378BD697EF69}"/>
</file>

<file path=customXml/itemProps3.xml><?xml version="1.0" encoding="utf-8"?>
<ds:datastoreItem xmlns:ds="http://schemas.openxmlformats.org/officeDocument/2006/customXml" ds:itemID="{28597DB9-BD65-45AB-B4CB-6E4EF4255389}"/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عرض على الشاشة (3:4)‏</PresentationFormat>
  <Paragraphs>0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makhasawneh</dc:creator>
  <cp:lastModifiedBy>makhasawneh</cp:lastModifiedBy>
  <cp:revision>3</cp:revision>
  <dcterms:created xsi:type="dcterms:W3CDTF">2011-12-13T07:57:42Z</dcterms:created>
  <dcterms:modified xsi:type="dcterms:W3CDTF">2011-12-13T08:09:49Z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0x0101008D5CDB60EBDBC049B5B8C845DB7AC0CE</vt:lpwstr>
  </property>
</Properties>
</file>